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55390" y="607516"/>
            <a:ext cx="2351927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 والعشرون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86541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يُجري عمليات شراء مواد وأدوات تنسيق الزهور عن طريق الدفع المباشر   و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آ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لة  الدفع الالكتروني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عمليات البيع والشراء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بيع وشراء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يزور الطلاب  بإشرف </a:t>
            </a:r>
            <a:r>
              <a:rPr lang="ar-AE" sz="2000" b="1"/>
              <a:t>المعلم لمحل خارجي للزهور لشراء مواد وأدوات تنسيق الزهور  </a:t>
            </a:r>
            <a:r>
              <a:rPr lang="ar-AE" sz="2000" b="1" dirty="0"/>
              <a:t>...</a:t>
            </a:r>
            <a:endParaRPr lang="en-AE" sz="2000" b="1" dirty="0"/>
          </a:p>
        </p:txBody>
      </p:sp>
      <p:pic>
        <p:nvPicPr>
          <p:cNvPr id="1026" name="Picture 2" descr="محل زهور وشوكولاتة Flower and chocolate shop for sale in UAE Abu Dhabi -  BusinessFinder.Me business for sal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90" y="3589418"/>
            <a:ext cx="3503556" cy="2336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MAHA KHAMEIS SAIF ALMANTHARI</cp:lastModifiedBy>
  <cp:revision>16</cp:revision>
  <dcterms:created xsi:type="dcterms:W3CDTF">2024-07-11T12:32:29Z</dcterms:created>
  <dcterms:modified xsi:type="dcterms:W3CDTF">2024-11-08T05:11:05Z</dcterms:modified>
</cp:coreProperties>
</file>